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6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E167-C1B3-4146-B494-3811227F992B}" type="datetimeFigureOut">
              <a:rPr lang="en-US" smtClean="0"/>
              <a:t>3/20/16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F10E-68E2-8F48-93E1-554F290C2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4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E167-C1B3-4146-B494-3811227F992B}" type="datetimeFigureOut">
              <a:rPr lang="en-US" smtClean="0"/>
              <a:t>3/20/16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F10E-68E2-8F48-93E1-554F290C2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8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E167-C1B3-4146-B494-3811227F992B}" type="datetimeFigureOut">
              <a:rPr lang="en-US" smtClean="0"/>
              <a:t>3/20/16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F10E-68E2-8F48-93E1-554F290C2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E167-C1B3-4146-B494-3811227F992B}" type="datetimeFigureOut">
              <a:rPr lang="en-US" smtClean="0"/>
              <a:t>3/20/16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F10E-68E2-8F48-93E1-554F290C2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8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E167-C1B3-4146-B494-3811227F992B}" type="datetimeFigureOut">
              <a:rPr lang="en-US" smtClean="0"/>
              <a:t>3/20/16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F10E-68E2-8F48-93E1-554F290C2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8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E167-C1B3-4146-B494-3811227F992B}" type="datetimeFigureOut">
              <a:rPr lang="en-US" smtClean="0"/>
              <a:t>3/20/16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F10E-68E2-8F48-93E1-554F290C2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4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E167-C1B3-4146-B494-3811227F992B}" type="datetimeFigureOut">
              <a:rPr lang="en-US" smtClean="0"/>
              <a:t>3/20/16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F10E-68E2-8F48-93E1-554F290C2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1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E167-C1B3-4146-B494-3811227F992B}" type="datetimeFigureOut">
              <a:rPr lang="en-US" smtClean="0"/>
              <a:t>3/20/16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F10E-68E2-8F48-93E1-554F290C2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07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E167-C1B3-4146-B494-3811227F992B}" type="datetimeFigureOut">
              <a:rPr lang="en-US" smtClean="0"/>
              <a:t>3/20/16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F10E-68E2-8F48-93E1-554F290C2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06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E167-C1B3-4146-B494-3811227F992B}" type="datetimeFigureOut">
              <a:rPr lang="en-US" smtClean="0"/>
              <a:t>3/20/16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F10E-68E2-8F48-93E1-554F290C2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7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E167-C1B3-4146-B494-3811227F992B}" type="datetimeFigureOut">
              <a:rPr lang="en-US" smtClean="0"/>
              <a:t>3/20/16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9F10E-68E2-8F48-93E1-554F290C2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9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1E167-C1B3-4146-B494-3811227F992B}" type="datetimeFigureOut">
              <a:rPr lang="en-US" smtClean="0"/>
              <a:t>3/20/16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9F10E-68E2-8F48-93E1-554F290C2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6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W presentation.00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63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17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4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1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1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1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1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26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93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2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7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4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3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24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0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8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38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0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2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 presentation.0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23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ARAMARK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Amelia Dantas</dc:creator>
  <cp:lastModifiedBy>Amelia Dantas</cp:lastModifiedBy>
  <cp:revision>1</cp:revision>
  <dcterms:created xsi:type="dcterms:W3CDTF">2016-03-20T09:59:10Z</dcterms:created>
  <dcterms:modified xsi:type="dcterms:W3CDTF">2016-03-20T10:07:48Z</dcterms:modified>
</cp:coreProperties>
</file>