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DB"/>
    <a:srgbClr val="F7A700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F1EDB-E46B-284D-A1E7-FC92AB050774}" type="datetimeFigureOut">
              <a:rPr lang="fi-FI" smtClean="0"/>
              <a:t>10/03/16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A6AC2-D38F-EF42-8539-A9EB75857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83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4CAC-2FE7-ED45-B5CC-F22002A62D6A}" type="datetimeFigureOut">
              <a:rPr lang="fi-FI" smtClean="0"/>
              <a:t>10/03/16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D77A-508E-1F4B-AA43-3A31BFC03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237584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4CAC-2FE7-ED45-B5CC-F22002A62D6A}" type="datetimeFigureOut">
              <a:rPr lang="fi-FI" smtClean="0"/>
              <a:t>10/03/16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D77A-508E-1F4B-AA43-3A31BFC03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008094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4CAC-2FE7-ED45-B5CC-F22002A62D6A}" type="datetimeFigureOut">
              <a:rPr lang="fi-FI" smtClean="0"/>
              <a:t>10/03/16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D77A-508E-1F4B-AA43-3A31BFC03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526849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fld id="{D2C04CAC-2FE7-ED45-B5CC-F22002A62D6A}" type="datetimeFigureOut">
              <a:rPr lang="fi-FI" smtClean="0"/>
              <a:pPr/>
              <a:t>10/03/16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fld id="{E013D77A-508E-1F4B-AA43-3A31BFC03EC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437879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4CAC-2FE7-ED45-B5CC-F22002A62D6A}" type="datetimeFigureOut">
              <a:rPr lang="fi-FI" smtClean="0"/>
              <a:t>10/03/16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D77A-508E-1F4B-AA43-3A31BFC03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6631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4CAC-2FE7-ED45-B5CC-F22002A62D6A}" type="datetimeFigureOut">
              <a:rPr lang="fi-FI" smtClean="0"/>
              <a:t>10/03/16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D77A-508E-1F4B-AA43-3A31BFC03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336103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4CAC-2FE7-ED45-B5CC-F22002A62D6A}" type="datetimeFigureOut">
              <a:rPr lang="fi-FI" smtClean="0"/>
              <a:t>10/03/16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D77A-508E-1F4B-AA43-3A31BFC03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677478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4CAC-2FE7-ED45-B5CC-F22002A62D6A}" type="datetimeFigureOut">
              <a:rPr lang="fi-FI" smtClean="0"/>
              <a:t>10/03/16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D77A-508E-1F4B-AA43-3A31BFC03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42673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4CAC-2FE7-ED45-B5CC-F22002A62D6A}" type="datetimeFigureOut">
              <a:rPr lang="fi-FI" smtClean="0"/>
              <a:t>10/03/16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D77A-508E-1F4B-AA43-3A31BFC03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842165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4CAC-2FE7-ED45-B5CC-F22002A62D6A}" type="datetimeFigureOut">
              <a:rPr lang="fi-FI" smtClean="0"/>
              <a:t>10/03/16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D77A-508E-1F4B-AA43-3A31BFC03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769467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4CAC-2FE7-ED45-B5CC-F22002A62D6A}" type="datetimeFigureOut">
              <a:rPr lang="fi-FI" smtClean="0"/>
              <a:t>10/03/16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D77A-508E-1F4B-AA43-3A31BFC03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114324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  <a:solidFill>
                <a:srgbClr val="FFFFFF"/>
              </a:solidFill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FFFFFF"/>
                </a:solidFill>
                <a:latin typeface="Locator-Regular"/>
                <a:cs typeface="Locator-Regular"/>
              </a:defRPr>
            </a:lvl1pPr>
          </a:lstStyle>
          <a:p>
            <a:fld id="{D2C04CAC-2FE7-ED45-B5CC-F22002A62D6A}" type="datetimeFigureOut">
              <a:rPr lang="fi-FI" smtClean="0"/>
              <a:pPr/>
              <a:t>10/03/16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FFFFFF"/>
                </a:solidFill>
                <a:latin typeface="Locator-Regular"/>
                <a:cs typeface="Locator-Regular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FFFFFF"/>
                </a:solidFill>
                <a:latin typeface="Locator-Regular"/>
                <a:cs typeface="Locator-Regular"/>
              </a:defRPr>
            </a:lvl1pPr>
          </a:lstStyle>
          <a:p>
            <a:fld id="{E013D77A-508E-1F4B-AA43-3A31BFC03EC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pp-pohja tummaharmm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79" y="-14514"/>
            <a:ext cx="9776823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7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5400" b="0" i="0" kern="1200">
          <a:solidFill>
            <a:srgbClr val="009BDB"/>
          </a:solidFill>
          <a:latin typeface="Locator-Bold"/>
          <a:ea typeface="+mj-ea"/>
          <a:cs typeface="Locator-Bold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F7A700"/>
        </a:buClr>
        <a:buFont typeface="Arial"/>
        <a:buChar char="•"/>
        <a:defRPr sz="3200" b="0" i="0" kern="1200">
          <a:solidFill>
            <a:srgbClr val="FFFFFF"/>
          </a:solidFill>
          <a:latin typeface="Locator-Regular"/>
          <a:ea typeface="+mn-ea"/>
          <a:cs typeface="Locator-Regular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F7A700"/>
        </a:buClr>
        <a:buFont typeface="Arial"/>
        <a:buChar char="•"/>
        <a:defRPr sz="2800" b="0" i="0" kern="1200">
          <a:solidFill>
            <a:srgbClr val="FFFFFF"/>
          </a:solidFill>
          <a:latin typeface="Locator-Regular"/>
          <a:ea typeface="+mn-ea"/>
          <a:cs typeface="Locator-Regular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F7A700"/>
        </a:buClr>
        <a:buFont typeface="Arial"/>
        <a:buChar char="•"/>
        <a:defRPr sz="2400" b="0" i="0" kern="1200">
          <a:solidFill>
            <a:srgbClr val="FFFFFF"/>
          </a:solidFill>
          <a:latin typeface="Locator-Regular"/>
          <a:ea typeface="+mn-ea"/>
          <a:cs typeface="Locator-Regular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F7A700"/>
        </a:buClr>
        <a:buFont typeface="Arial"/>
        <a:buChar char="•"/>
        <a:defRPr sz="2000" b="0" i="0" kern="1200">
          <a:solidFill>
            <a:srgbClr val="FFFFFF"/>
          </a:solidFill>
          <a:latin typeface="Locator-Regular"/>
          <a:ea typeface="+mn-ea"/>
          <a:cs typeface="Locator-Regular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F7A700"/>
        </a:buClr>
        <a:buFont typeface="Arial"/>
        <a:buChar char="•"/>
        <a:defRPr sz="2000" b="0" i="0" kern="1200">
          <a:solidFill>
            <a:srgbClr val="FFFFFF"/>
          </a:solidFill>
          <a:latin typeface="Locator-Regular"/>
          <a:ea typeface="+mn-ea"/>
          <a:cs typeface="Locator-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b="1" dirty="0" err="1" smtClean="0">
                <a:solidFill>
                  <a:schemeClr val="bg1"/>
                </a:solidFill>
              </a:rPr>
              <a:t>Refugees</a:t>
            </a:r>
            <a:r>
              <a:rPr lang="fi-FI" b="1" dirty="0" smtClean="0">
                <a:solidFill>
                  <a:schemeClr val="bg1"/>
                </a:solidFill>
              </a:rPr>
              <a:t> in Finland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FF"/>
                </a:solidFill>
              </a:rPr>
              <a:t>GKPN</a:t>
            </a:r>
          </a:p>
          <a:p>
            <a:r>
              <a:rPr lang="fi-FI" dirty="0" err="1" smtClean="0">
                <a:solidFill>
                  <a:srgbClr val="FFFFFF"/>
                </a:solidFill>
              </a:rPr>
              <a:t>Lisbon</a:t>
            </a:r>
            <a:r>
              <a:rPr lang="fi-FI" dirty="0" smtClean="0">
                <a:solidFill>
                  <a:srgbClr val="FFFFFF"/>
                </a:solidFill>
              </a:rPr>
              <a:t>, 10.3.2016</a:t>
            </a:r>
          </a:p>
          <a:p>
            <a:pPr>
              <a:lnSpc>
                <a:spcPct val="150000"/>
              </a:lnSpc>
            </a:pPr>
            <a:r>
              <a:rPr lang="fi-FI" sz="2000" dirty="0" smtClean="0">
                <a:solidFill>
                  <a:srgbClr val="FFFFFF"/>
                </a:solidFill>
              </a:rPr>
              <a:t>Mika Yrjölä</a:t>
            </a:r>
            <a:endParaRPr lang="fi-FI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3132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9144000" cy="5996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How can you help?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Pray: for laborers</a:t>
            </a:r>
          </a:p>
          <a:p>
            <a:r>
              <a:rPr lang="en-US" dirty="0" smtClean="0"/>
              <a:t>Send: teams (Arabic, Dari, Somali, Farsi)</a:t>
            </a:r>
          </a:p>
        </p:txBody>
      </p:sp>
    </p:spTree>
    <p:extLst>
      <p:ext uri="{BB962C8B-B14F-4D97-AF65-F5344CB8AC3E}">
        <p14:creationId xmlns:p14="http://schemas.microsoft.com/office/powerpoint/2010/main" val="128044222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496" y="2146620"/>
            <a:ext cx="3792360" cy="379236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>
                <a:solidFill>
                  <a:srgbClr val="F7A700"/>
                </a:solidFill>
              </a:rPr>
              <a:t>Summer/Fall</a:t>
            </a:r>
            <a:r>
              <a:rPr lang="fi-FI" b="1" dirty="0" smtClean="0">
                <a:solidFill>
                  <a:srgbClr val="F7A700"/>
                </a:solidFill>
              </a:rPr>
              <a:t> 2015</a:t>
            </a:r>
            <a:endParaRPr lang="fi-FI" b="1" dirty="0">
              <a:solidFill>
                <a:srgbClr val="F7A7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32.500 </a:t>
            </a:r>
            <a:r>
              <a:rPr lang="fi-FI" dirty="0" err="1" smtClean="0"/>
              <a:t>Asylum</a:t>
            </a:r>
            <a:r>
              <a:rPr lang="fi-FI" dirty="0" smtClean="0"/>
              <a:t> </a:t>
            </a:r>
            <a:r>
              <a:rPr lang="fi-FI" dirty="0" err="1" smtClean="0"/>
              <a:t>seekers</a:t>
            </a:r>
            <a:r>
              <a:rPr lang="fi-FI" dirty="0" smtClean="0"/>
              <a:t> (2014: 3.500)</a:t>
            </a:r>
          </a:p>
          <a:p>
            <a:pPr lvl="1"/>
            <a:r>
              <a:rPr lang="fi-FI" dirty="0" err="1" smtClean="0"/>
              <a:t>Iraq</a:t>
            </a:r>
            <a:r>
              <a:rPr lang="fi-FI" dirty="0" smtClean="0"/>
              <a:t> – 20.485</a:t>
            </a:r>
          </a:p>
          <a:p>
            <a:pPr lvl="1"/>
            <a:r>
              <a:rPr lang="fi-FI" dirty="0" err="1" smtClean="0"/>
              <a:t>Afghanistan</a:t>
            </a:r>
            <a:r>
              <a:rPr lang="fi-FI" dirty="0" smtClean="0"/>
              <a:t> – 5.214</a:t>
            </a:r>
          </a:p>
          <a:p>
            <a:pPr lvl="1"/>
            <a:r>
              <a:rPr lang="fi-FI" dirty="0" smtClean="0"/>
              <a:t>Somalia – 1.981</a:t>
            </a:r>
          </a:p>
          <a:p>
            <a:pPr lvl="1"/>
            <a:r>
              <a:rPr lang="fi-FI" dirty="0" err="1" smtClean="0"/>
              <a:t>Syria</a:t>
            </a:r>
            <a:r>
              <a:rPr lang="fi-FI" dirty="0" smtClean="0"/>
              <a:t> – 877</a:t>
            </a:r>
          </a:p>
          <a:p>
            <a:r>
              <a:rPr lang="fi-FI" dirty="0" smtClean="0"/>
              <a:t>142 </a:t>
            </a:r>
            <a:r>
              <a:rPr lang="fi-FI" dirty="0" err="1" smtClean="0"/>
              <a:t>Centers</a:t>
            </a:r>
            <a:r>
              <a:rPr lang="fi-FI" dirty="0" smtClean="0"/>
              <a:t> (2014: 18)</a:t>
            </a:r>
          </a:p>
          <a:p>
            <a:r>
              <a:rPr lang="fi-FI" dirty="0" err="1" smtClean="0"/>
              <a:t>Estimated</a:t>
            </a:r>
            <a:r>
              <a:rPr lang="fi-FI" dirty="0" smtClean="0"/>
              <a:t> 10.000 </a:t>
            </a:r>
            <a:r>
              <a:rPr lang="fi-FI" dirty="0" err="1" smtClean="0"/>
              <a:t>will</a:t>
            </a:r>
            <a:r>
              <a:rPr lang="fi-FI" dirty="0" smtClean="0"/>
              <a:t>                             </a:t>
            </a:r>
            <a:r>
              <a:rPr lang="fi-FI" dirty="0" err="1" smtClean="0"/>
              <a:t>receive</a:t>
            </a:r>
            <a:r>
              <a:rPr lang="fi-FI" dirty="0" smtClean="0"/>
              <a:t> </a:t>
            </a:r>
            <a:r>
              <a:rPr lang="fi-FI" dirty="0" err="1" smtClean="0"/>
              <a:t>asylum</a:t>
            </a:r>
            <a:endParaRPr lang="fi-FI" dirty="0" smtClean="0"/>
          </a:p>
          <a:p>
            <a:r>
              <a:rPr lang="fi-FI" dirty="0" smtClean="0"/>
              <a:t>Summer 2016 &amp; the                                Russian </a:t>
            </a:r>
            <a:r>
              <a:rPr lang="fi-FI" dirty="0" err="1" smtClean="0"/>
              <a:t>border</a:t>
            </a:r>
            <a:r>
              <a:rPr lang="fi-FI" dirty="0" smtClean="0"/>
              <a:t> is a </a:t>
            </a:r>
            <a:r>
              <a:rPr lang="fi-FI" dirty="0" err="1" smtClean="0"/>
              <a:t>question</a:t>
            </a:r>
            <a:r>
              <a:rPr lang="fi-FI" dirty="0" smtClean="0"/>
              <a:t> </a:t>
            </a:r>
            <a:r>
              <a:rPr lang="fi-FI" dirty="0" err="1" smtClean="0"/>
              <a:t>mark</a:t>
            </a:r>
            <a:r>
              <a:rPr lang="is-IS" dirty="0" smtClean="0"/>
              <a:t>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755999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umb_IMG_1451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6" y="4409837"/>
            <a:ext cx="8839945" cy="257338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>
                <a:solidFill>
                  <a:srgbClr val="F7A700"/>
                </a:solidFill>
              </a:rPr>
              <a:t>What</a:t>
            </a:r>
            <a:r>
              <a:rPr lang="fi-FI" b="1" dirty="0" smtClean="0">
                <a:solidFill>
                  <a:srgbClr val="F7A700"/>
                </a:solidFill>
              </a:rPr>
              <a:t> is the </a:t>
            </a:r>
            <a:r>
              <a:rPr lang="fi-FI" b="1" dirty="0" err="1" smtClean="0">
                <a:solidFill>
                  <a:srgbClr val="F7A700"/>
                </a:solidFill>
              </a:rPr>
              <a:t>response</a:t>
            </a:r>
            <a:r>
              <a:rPr lang="fi-FI" b="1" dirty="0" smtClean="0">
                <a:solidFill>
                  <a:srgbClr val="F7A700"/>
                </a:solidFill>
              </a:rPr>
              <a:t>?</a:t>
            </a:r>
            <a:endParaRPr lang="fi-FI" b="1" dirty="0">
              <a:solidFill>
                <a:srgbClr val="F7A700"/>
              </a:solidFill>
              <a:latin typeface="Locator-Bold"/>
              <a:cs typeface="Locator-Bold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600" dirty="0" smtClean="0"/>
              <a:t>Nation </a:t>
            </a:r>
            <a:r>
              <a:rPr lang="fi-FI" sz="2600" dirty="0" err="1" smtClean="0"/>
              <a:t>divided</a:t>
            </a:r>
            <a:r>
              <a:rPr lang="fi-FI" sz="2600" dirty="0" smtClean="0"/>
              <a:t> / </a:t>
            </a:r>
            <a:r>
              <a:rPr lang="fi-FI" sz="2600" dirty="0" err="1" smtClean="0"/>
              <a:t>Churches</a:t>
            </a:r>
            <a:r>
              <a:rPr lang="fi-FI" sz="2600" dirty="0" smtClean="0"/>
              <a:t> open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 smtClean="0"/>
              <a:t>A new </a:t>
            </a:r>
            <a:r>
              <a:rPr lang="fi-FI" sz="2600" dirty="0" err="1" smtClean="0"/>
              <a:t>momentum</a:t>
            </a:r>
            <a:r>
              <a:rPr lang="fi-FI" sz="2600" dirty="0" smtClean="0"/>
              <a:t> for </a:t>
            </a:r>
            <a:r>
              <a:rPr lang="fi-FI" sz="2600" dirty="0" err="1" smtClean="0"/>
              <a:t>missions</a:t>
            </a:r>
            <a:r>
              <a:rPr lang="fi-FI" sz="2600" dirty="0" smtClean="0"/>
              <a:t> in </a:t>
            </a:r>
            <a:r>
              <a:rPr lang="fi-FI" sz="2600" dirty="0" err="1" smtClean="0"/>
              <a:t>many</a:t>
            </a:r>
            <a:r>
              <a:rPr lang="fi-FI" sz="2600" dirty="0" smtClean="0"/>
              <a:t> </a:t>
            </a:r>
            <a:r>
              <a:rPr lang="fi-FI" sz="2600" dirty="0" err="1" smtClean="0"/>
              <a:t>churches</a:t>
            </a:r>
            <a:endParaRPr lang="fi-FI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fi-FI" sz="2600" dirty="0" err="1" smtClean="0"/>
              <a:t>We</a:t>
            </a:r>
            <a:r>
              <a:rPr lang="fi-FI" sz="2600" dirty="0" smtClean="0"/>
              <a:t> </a:t>
            </a:r>
            <a:r>
              <a:rPr lang="fi-FI" sz="2600" dirty="0" err="1" smtClean="0"/>
              <a:t>sold</a:t>
            </a:r>
            <a:r>
              <a:rPr lang="fi-FI" sz="2600" dirty="0" smtClean="0"/>
              <a:t> </a:t>
            </a:r>
            <a:r>
              <a:rPr lang="fi-FI" sz="2600" dirty="0" err="1" smtClean="0"/>
              <a:t>what</a:t>
            </a:r>
            <a:r>
              <a:rPr lang="fi-FI" sz="2600" dirty="0" smtClean="0"/>
              <a:t> </a:t>
            </a:r>
            <a:r>
              <a:rPr lang="fi-FI" sz="2600" dirty="0" err="1" smtClean="0"/>
              <a:t>we</a:t>
            </a:r>
            <a:r>
              <a:rPr lang="fi-FI" sz="2600" dirty="0" smtClean="0"/>
              <a:t> </a:t>
            </a:r>
            <a:r>
              <a:rPr lang="fi-FI" sz="2600" dirty="0" err="1" smtClean="0"/>
              <a:t>could</a:t>
            </a:r>
            <a:r>
              <a:rPr lang="fi-FI" sz="2600" dirty="0" smtClean="0"/>
              <a:t> to </a:t>
            </a:r>
            <a:r>
              <a:rPr lang="fi-FI" sz="2600" dirty="0" err="1" smtClean="0"/>
              <a:t>get</a:t>
            </a:r>
            <a:r>
              <a:rPr lang="fi-FI" sz="2600" dirty="0" smtClean="0"/>
              <a:t> </a:t>
            </a:r>
            <a:r>
              <a:rPr lang="fi-FI" sz="2600" dirty="0" err="1" smtClean="0"/>
              <a:t>this</a:t>
            </a:r>
            <a:r>
              <a:rPr lang="fi-FI" sz="2600" dirty="0" smtClean="0"/>
              <a:t> ”</a:t>
            </a:r>
            <a:r>
              <a:rPr lang="fi-FI" sz="2600" dirty="0" err="1" smtClean="0"/>
              <a:t>priceless</a:t>
            </a:r>
            <a:r>
              <a:rPr lang="fi-FI" sz="2600" dirty="0" smtClean="0"/>
              <a:t> </a:t>
            </a:r>
            <a:r>
              <a:rPr lang="fi-FI" sz="2600" dirty="0" err="1" smtClean="0"/>
              <a:t>pearl</a:t>
            </a:r>
            <a:r>
              <a:rPr lang="fi-FI" sz="2600" dirty="0" smtClean="0"/>
              <a:t>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200" dirty="0" err="1" smtClean="0"/>
              <a:t>Received</a:t>
            </a:r>
            <a:r>
              <a:rPr lang="fi-FI" sz="2200" dirty="0" smtClean="0"/>
              <a:t> </a:t>
            </a:r>
            <a:r>
              <a:rPr lang="fi-FI" sz="2200" dirty="0" err="1" smtClean="0"/>
              <a:t>clothing</a:t>
            </a:r>
            <a:r>
              <a:rPr lang="fi-FI" sz="2200" dirty="0" smtClean="0"/>
              <a:t> </a:t>
            </a:r>
            <a:r>
              <a:rPr lang="fi-FI" sz="2200" dirty="0" err="1" smtClean="0"/>
              <a:t>donations</a:t>
            </a:r>
            <a:endParaRPr lang="fi-FI" sz="2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fi-FI" sz="2200" dirty="0" err="1" smtClean="0"/>
              <a:t>Organized</a:t>
            </a:r>
            <a:r>
              <a:rPr lang="fi-FI" sz="2200" dirty="0" smtClean="0"/>
              <a:t> </a:t>
            </a:r>
            <a:r>
              <a:rPr lang="fi-FI" sz="2200" dirty="0" err="1" smtClean="0"/>
              <a:t>training</a:t>
            </a:r>
            <a:r>
              <a:rPr lang="fi-FI" sz="2200" dirty="0" smtClean="0"/>
              <a:t> for </a:t>
            </a:r>
            <a:r>
              <a:rPr lang="fi-FI" sz="2200" dirty="0" err="1" smtClean="0"/>
              <a:t>volunteers</a:t>
            </a:r>
            <a:r>
              <a:rPr lang="fi-FI" sz="2200" dirty="0" smtClean="0"/>
              <a:t> (200+ </a:t>
            </a:r>
            <a:r>
              <a:rPr lang="fi-FI" sz="2200" dirty="0" err="1" smtClean="0"/>
              <a:t>attending</a:t>
            </a:r>
            <a:r>
              <a:rPr lang="fi-FI" sz="2200" dirty="0" smtClean="0"/>
              <a:t>) </a:t>
            </a:r>
            <a:endParaRPr lang="fi-FI" sz="1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fi-FI" sz="2200" dirty="0" err="1" smtClean="0"/>
              <a:t>Weekly</a:t>
            </a:r>
            <a:r>
              <a:rPr lang="fi-FI" sz="2200" dirty="0" smtClean="0"/>
              <a:t> </a:t>
            </a:r>
            <a:r>
              <a:rPr lang="fi-FI" sz="2200" dirty="0" err="1" smtClean="0"/>
              <a:t>services/Bible</a:t>
            </a:r>
            <a:r>
              <a:rPr lang="fi-FI" sz="2200" dirty="0" smtClean="0"/>
              <a:t> </a:t>
            </a:r>
            <a:r>
              <a:rPr lang="fi-FI" sz="2200" dirty="0" err="1" smtClean="0"/>
              <a:t>studies</a:t>
            </a:r>
            <a:r>
              <a:rPr lang="fi-FI" sz="2200" dirty="0" smtClean="0"/>
              <a:t> in Farsi, </a:t>
            </a:r>
            <a:r>
              <a:rPr lang="fi-FI" sz="2200" dirty="0" err="1" smtClean="0"/>
              <a:t>Arabic</a:t>
            </a:r>
            <a:r>
              <a:rPr lang="fi-FI" sz="2200" dirty="0" smtClean="0"/>
              <a:t>, Dari (+4)</a:t>
            </a:r>
          </a:p>
          <a:p>
            <a:pPr marL="457200" lvl="1" indent="0">
              <a:buNone/>
            </a:pPr>
            <a:r>
              <a:rPr lang="fi-FI" sz="2200" dirty="0" smtClean="0"/>
              <a:t> </a:t>
            </a:r>
          </a:p>
          <a:p>
            <a:pPr marL="0" indent="0">
              <a:buNone/>
            </a:pPr>
            <a:endParaRPr lang="fi-FI" sz="2600" dirty="0" smtClean="0"/>
          </a:p>
          <a:p>
            <a:pPr marL="514350" indent="-514350">
              <a:buFont typeface="+mj-lt"/>
              <a:buAutoNum type="arabicPeriod"/>
            </a:pPr>
            <a:endParaRPr lang="fi-FI" sz="2600" dirty="0" smtClean="0"/>
          </a:p>
          <a:p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21389567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TV-programs</a:t>
            </a:r>
            <a:endParaRPr lang="en-US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Total of 10 </a:t>
            </a:r>
            <a:r>
              <a:rPr lang="fi-FI" dirty="0" err="1" smtClean="0"/>
              <a:t>testimonies</a:t>
            </a:r>
            <a:r>
              <a:rPr lang="fi-FI" dirty="0" smtClean="0"/>
              <a:t>:  </a:t>
            </a:r>
          </a:p>
          <a:p>
            <a:pPr lvl="1"/>
            <a:r>
              <a:rPr lang="fi-FI" dirty="0" smtClean="0"/>
              <a:t>Kurdi</a:t>
            </a:r>
          </a:p>
          <a:p>
            <a:pPr lvl="1"/>
            <a:r>
              <a:rPr lang="fi-FI" dirty="0" smtClean="0"/>
              <a:t>Farsi</a:t>
            </a:r>
          </a:p>
          <a:p>
            <a:pPr lvl="1"/>
            <a:r>
              <a:rPr lang="fi-FI" dirty="0" smtClean="0"/>
              <a:t>Dari</a:t>
            </a:r>
          </a:p>
          <a:p>
            <a:pPr lvl="1"/>
            <a:r>
              <a:rPr lang="fi-FI" dirty="0" err="1" smtClean="0"/>
              <a:t>Arabic</a:t>
            </a:r>
            <a:endParaRPr lang="fi-FI" dirty="0" smtClean="0"/>
          </a:p>
          <a:p>
            <a:pPr lvl="1"/>
            <a:r>
              <a:rPr lang="fi-FI" dirty="0" smtClean="0"/>
              <a:t>Somali</a:t>
            </a:r>
          </a:p>
          <a:p>
            <a:pPr lvl="1"/>
            <a:r>
              <a:rPr lang="fi-FI" dirty="0" smtClean="0"/>
              <a:t>Russian</a:t>
            </a:r>
          </a:p>
          <a:p>
            <a:pPr lvl="1"/>
            <a:r>
              <a:rPr lang="fi-FI" dirty="0" err="1" smtClean="0"/>
              <a:t>Lingala</a:t>
            </a:r>
            <a:endParaRPr lang="fi-FI" dirty="0" smtClean="0"/>
          </a:p>
          <a:p>
            <a:pPr lvl="1"/>
            <a:r>
              <a:rPr lang="fi-FI" dirty="0" err="1" smtClean="0"/>
              <a:t>French</a:t>
            </a:r>
            <a:endParaRPr lang="fi-FI" dirty="0" smtClean="0"/>
          </a:p>
        </p:txBody>
      </p:sp>
      <p:pic>
        <p:nvPicPr>
          <p:cNvPr id="9" name="Content Placeholder 8" descr="Screen Shot 2016-03-07 at 15.58.28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39" b="-31939"/>
          <a:stretch>
            <a:fillRect/>
          </a:stretch>
        </p:blipFill>
        <p:spPr>
          <a:xfrm>
            <a:off x="3022662" y="510335"/>
            <a:ext cx="6121338" cy="6860038"/>
          </a:xfrm>
        </p:spPr>
      </p:pic>
    </p:spTree>
    <p:extLst>
      <p:ext uri="{BB962C8B-B14F-4D97-AF65-F5344CB8AC3E}">
        <p14:creationId xmlns:p14="http://schemas.microsoft.com/office/powerpoint/2010/main" val="39997394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Employed 3 people to work with refugees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557001"/>
            <a:ext cx="4887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425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pic>
        <p:nvPicPr>
          <p:cNvPr id="6" name="Content Placeholder 5" descr="thumb_IMG_1443_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1585290" y="1577278"/>
            <a:ext cx="8229600" cy="4720335"/>
          </a:xfrm>
        </p:spPr>
      </p:pic>
      <p:pic>
        <p:nvPicPr>
          <p:cNvPr id="7" name="Picture 6" descr="thumb_IMG_1444_10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49" y="1577278"/>
            <a:ext cx="3540251" cy="47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32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10" y="2113394"/>
            <a:ext cx="5884818" cy="3308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pic>
        <p:nvPicPr>
          <p:cNvPr id="4" name="Content Placeholder 3" descr="thumb_IMG_2089_102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3762383" y="1836154"/>
            <a:ext cx="7622399" cy="4192025"/>
          </a:xfrm>
        </p:spPr>
      </p:pic>
      <p:sp>
        <p:nvSpPr>
          <p:cNvPr id="7" name="Rectangle 6"/>
          <p:cNvSpPr/>
          <p:nvPr/>
        </p:nvSpPr>
        <p:spPr>
          <a:xfrm>
            <a:off x="3154184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627" y="1195918"/>
            <a:ext cx="2718607" cy="483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0627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pic>
        <p:nvPicPr>
          <p:cNvPr id="4" name="Content Placeholder 3" descr="thumb_20160124_165317_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4121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_12063776_915532628484215_3857680034426949836_n_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r="10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849389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4582</TotalTime>
  <Words>162</Words>
  <Application>Microsoft Macintosh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Office-teema</vt:lpstr>
      <vt:lpstr>Refugees in Finland</vt:lpstr>
      <vt:lpstr>Summer/Fall 2015</vt:lpstr>
      <vt:lpstr>What is the response?</vt:lpstr>
      <vt:lpstr>TV-programs</vt:lpstr>
      <vt:lpstr>Response</vt:lpstr>
      <vt:lpstr>Response</vt:lpstr>
      <vt:lpstr>Response</vt:lpstr>
      <vt:lpstr>Response</vt:lpstr>
      <vt:lpstr>PowerPoint Presentation</vt:lpstr>
      <vt:lpstr>How can you help?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Ilona Yrjölä</dc:creator>
  <cp:lastModifiedBy>Mika Yrjola</cp:lastModifiedBy>
  <cp:revision>63</cp:revision>
  <dcterms:created xsi:type="dcterms:W3CDTF">2014-09-26T05:52:06Z</dcterms:created>
  <dcterms:modified xsi:type="dcterms:W3CDTF">2016-03-10T11:07:16Z</dcterms:modified>
</cp:coreProperties>
</file>